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7642" y="0"/>
            <a:ext cx="10947048" cy="662152"/>
          </a:xfrm>
        </p:spPr>
        <p:txBody>
          <a:bodyPr>
            <a:noAutofit/>
          </a:bodyPr>
          <a:lstStyle/>
          <a:p>
            <a:r>
              <a:rPr lang="es-ES" sz="2400" dirty="0" smtClean="0">
                <a:solidFill>
                  <a:schemeClr val="tx1"/>
                </a:solidFill>
              </a:rPr>
              <a:t>Recorta y después coloca los doce iconos dentro de este cuadrado de manera que cualquier lado del cuadrado tenga </a:t>
            </a:r>
            <a:r>
              <a:rPr lang="es-ES" sz="2400" smtClean="0">
                <a:solidFill>
                  <a:schemeClr val="tx1"/>
                </a:solidFill>
              </a:rPr>
              <a:t>4 iconos.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93931"/>
              </p:ext>
            </p:extLst>
          </p:nvPr>
        </p:nvGraphicFramePr>
        <p:xfrm>
          <a:off x="1291022" y="1298448"/>
          <a:ext cx="5787696" cy="456178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929232"/>
                <a:gridCol w="1929232"/>
                <a:gridCol w="1929232"/>
              </a:tblGrid>
              <a:tr h="1520594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520594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520594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4233" y="2906494"/>
            <a:ext cx="991731" cy="1080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645" y="2875612"/>
            <a:ext cx="1074286" cy="10800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7971" y="1860390"/>
            <a:ext cx="1003944" cy="10800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6170" y="1840135"/>
            <a:ext cx="1123636" cy="10800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230" y="787881"/>
            <a:ext cx="1013460" cy="10800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5708" y="758448"/>
            <a:ext cx="1003223" cy="10800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750" y="1861690"/>
            <a:ext cx="1080000" cy="1039053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247" y="3998594"/>
            <a:ext cx="1080000" cy="108000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5708" y="4033887"/>
            <a:ext cx="1080000" cy="1080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960" y="3975691"/>
            <a:ext cx="1080000" cy="108000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0955" y="787881"/>
            <a:ext cx="1080000" cy="1080000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988" y="2899003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453223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35</TotalTime>
  <Words>22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Corbel</vt:lpstr>
      <vt:lpstr>Wingdings 2</vt:lpstr>
      <vt:lpstr>Marco</vt:lpstr>
      <vt:lpstr>Recorta y después coloca los doce iconos dentro de este cuadrado de manera que cualquier lado del cuadrado tenga 4 iconos.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Coloca las doce monedas dentro de este cuadrado de manera que cualquier lado del cuadrado tenga 4 monedas</dc:title>
  <dc:creator>IJM</dc:creator>
  <cp:lastModifiedBy>IJM</cp:lastModifiedBy>
  <cp:revision>5</cp:revision>
  <dcterms:created xsi:type="dcterms:W3CDTF">2016-05-19T17:18:06Z</dcterms:created>
  <dcterms:modified xsi:type="dcterms:W3CDTF">2016-05-21T11:17:39Z</dcterms:modified>
</cp:coreProperties>
</file>